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0"/>
  </p:notesMasterIdLst>
  <p:sldIdLst>
    <p:sldId id="257" r:id="rId2"/>
    <p:sldId id="256" r:id="rId3"/>
    <p:sldId id="259" r:id="rId4"/>
    <p:sldId id="260" r:id="rId5"/>
    <p:sldId id="261" r:id="rId6"/>
    <p:sldId id="262" r:id="rId7"/>
    <p:sldId id="268" r:id="rId8"/>
    <p:sldId id="269" r:id="rId9"/>
    <p:sldId id="258" r:id="rId10"/>
    <p:sldId id="263" r:id="rId11"/>
    <p:sldId id="264" r:id="rId12"/>
    <p:sldId id="265" r:id="rId13"/>
    <p:sldId id="266" r:id="rId14"/>
    <p:sldId id="270" r:id="rId15"/>
    <p:sldId id="267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75"/>
    <p:restoredTop sz="94586"/>
  </p:normalViewPr>
  <p:slideViewPr>
    <p:cSldViewPr snapToGrid="0" snapToObjects="1">
      <p:cViewPr>
        <p:scale>
          <a:sx n="77" d="100"/>
          <a:sy n="77" d="100"/>
        </p:scale>
        <p:origin x="424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BA99C6-B305-CC4B-8FA8-D88AF6C52E2F}" type="doc">
      <dgm:prSet loTypeId="urn:microsoft.com/office/officeart/2005/8/layout/vProcess5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04DFEC1-4C25-A944-8673-F10B8D0FE0CA}">
      <dgm:prSet phldrT="[Text]"/>
      <dgm:spPr/>
      <dgm:t>
        <a:bodyPr/>
        <a:lstStyle/>
        <a:p>
          <a:r>
            <a:rPr lang="en-US" dirty="0" smtClean="0"/>
            <a:t>Android SDK(Software Development kit)</a:t>
          </a:r>
          <a:endParaRPr lang="en-US" dirty="0"/>
        </a:p>
      </dgm:t>
    </dgm:pt>
    <dgm:pt modelId="{93D43F30-F1B0-764C-8A2F-8166B1249027}" type="parTrans" cxnId="{9F47A057-9559-AB4D-8EBC-A857F0984D9E}">
      <dgm:prSet/>
      <dgm:spPr/>
      <dgm:t>
        <a:bodyPr/>
        <a:lstStyle/>
        <a:p>
          <a:endParaRPr lang="en-US"/>
        </a:p>
      </dgm:t>
    </dgm:pt>
    <dgm:pt modelId="{B6B4131B-1598-F24B-BE82-B559B2DBA840}" type="sibTrans" cxnId="{9F47A057-9559-AB4D-8EBC-A857F0984D9E}">
      <dgm:prSet/>
      <dgm:spPr/>
      <dgm:t>
        <a:bodyPr/>
        <a:lstStyle/>
        <a:p>
          <a:endParaRPr lang="en-US"/>
        </a:p>
      </dgm:t>
    </dgm:pt>
    <dgm:pt modelId="{EABF3320-D3B7-7F43-848B-77FEFB32B836}">
      <dgm:prSet phldrT="[Text]"/>
      <dgm:spPr/>
      <dgm:t>
        <a:bodyPr/>
        <a:lstStyle/>
        <a:p>
          <a:r>
            <a:rPr lang="en-US" dirty="0" smtClean="0"/>
            <a:t>Android Studio</a:t>
          </a:r>
          <a:endParaRPr lang="en-US" dirty="0"/>
        </a:p>
      </dgm:t>
    </dgm:pt>
    <dgm:pt modelId="{BA9058FB-3120-B04C-BDB4-1CDCC4AF37DE}" type="parTrans" cxnId="{8FDDC05A-E542-0945-9A7C-A9C3B20B4F20}">
      <dgm:prSet/>
      <dgm:spPr/>
      <dgm:t>
        <a:bodyPr/>
        <a:lstStyle/>
        <a:p>
          <a:endParaRPr lang="en-US"/>
        </a:p>
      </dgm:t>
    </dgm:pt>
    <dgm:pt modelId="{E040ED4E-D72A-9C42-AC23-336052BF910A}" type="sibTrans" cxnId="{8FDDC05A-E542-0945-9A7C-A9C3B20B4F20}">
      <dgm:prSet/>
      <dgm:spPr/>
      <dgm:t>
        <a:bodyPr/>
        <a:lstStyle/>
        <a:p>
          <a:endParaRPr lang="en-US"/>
        </a:p>
      </dgm:t>
    </dgm:pt>
    <dgm:pt modelId="{95387782-D3AA-6C49-8D68-E3D74CADABD9}">
      <dgm:prSet phldrT="[Text]"/>
      <dgm:spPr/>
      <dgm:t>
        <a:bodyPr/>
        <a:lstStyle/>
        <a:p>
          <a:r>
            <a:rPr lang="en-US" dirty="0" smtClean="0"/>
            <a:t>JDK</a:t>
          </a:r>
          <a:endParaRPr lang="en-US" dirty="0"/>
        </a:p>
      </dgm:t>
    </dgm:pt>
    <dgm:pt modelId="{ECA96027-79F0-AE43-8089-FBE4ED48C2F6}" type="parTrans" cxnId="{4B5A077A-A4E5-604B-9249-D2461FE01AD4}">
      <dgm:prSet/>
      <dgm:spPr/>
      <dgm:t>
        <a:bodyPr/>
        <a:lstStyle/>
        <a:p>
          <a:endParaRPr lang="en-US"/>
        </a:p>
      </dgm:t>
    </dgm:pt>
    <dgm:pt modelId="{8D63FFDF-FA78-5A40-944C-396FDF7D76D3}" type="sibTrans" cxnId="{4B5A077A-A4E5-604B-9249-D2461FE01AD4}">
      <dgm:prSet/>
      <dgm:spPr/>
      <dgm:t>
        <a:bodyPr/>
        <a:lstStyle/>
        <a:p>
          <a:endParaRPr lang="en-US"/>
        </a:p>
      </dgm:t>
    </dgm:pt>
    <dgm:pt modelId="{3F422C15-1954-F346-A68B-221CE366E881}" type="pres">
      <dgm:prSet presAssocID="{02BA99C6-B305-CC4B-8FA8-D88AF6C52E2F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174A50-91FC-F144-8642-5A44397E7994}" type="pres">
      <dgm:prSet presAssocID="{02BA99C6-B305-CC4B-8FA8-D88AF6C52E2F}" presName="dummyMaxCanvas" presStyleCnt="0">
        <dgm:presLayoutVars/>
      </dgm:prSet>
      <dgm:spPr/>
    </dgm:pt>
    <dgm:pt modelId="{3E030906-21F9-7044-A8D6-7F8E938EE6DA}" type="pres">
      <dgm:prSet presAssocID="{02BA99C6-B305-CC4B-8FA8-D88AF6C52E2F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AE6986-343B-4140-845F-BEB6BDC00EBE}" type="pres">
      <dgm:prSet presAssocID="{02BA99C6-B305-CC4B-8FA8-D88AF6C52E2F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317666-201F-D940-AF26-F4D438329F8E}" type="pres">
      <dgm:prSet presAssocID="{02BA99C6-B305-CC4B-8FA8-D88AF6C52E2F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94FCF3-A6E8-E640-AE39-BDEF53150ABC}" type="pres">
      <dgm:prSet presAssocID="{02BA99C6-B305-CC4B-8FA8-D88AF6C52E2F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7DB442-E2A0-7346-82B7-DFB464321073}" type="pres">
      <dgm:prSet presAssocID="{02BA99C6-B305-CC4B-8FA8-D88AF6C52E2F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AE83FB-C42F-4E43-AD01-7DCC35942CF7}" type="pres">
      <dgm:prSet presAssocID="{02BA99C6-B305-CC4B-8FA8-D88AF6C52E2F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1CC95C-F37F-4146-BB62-C245D70B6AC6}" type="pres">
      <dgm:prSet presAssocID="{02BA99C6-B305-CC4B-8FA8-D88AF6C52E2F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5194A6-BD75-2E44-A24F-1182CD539AD4}" type="pres">
      <dgm:prSet presAssocID="{02BA99C6-B305-CC4B-8FA8-D88AF6C52E2F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DDC05A-E542-0945-9A7C-A9C3B20B4F20}" srcId="{02BA99C6-B305-CC4B-8FA8-D88AF6C52E2F}" destId="{EABF3320-D3B7-7F43-848B-77FEFB32B836}" srcOrd="1" destOrd="0" parTransId="{BA9058FB-3120-B04C-BDB4-1CDCC4AF37DE}" sibTransId="{E040ED4E-D72A-9C42-AC23-336052BF910A}"/>
    <dgm:cxn modelId="{51A4A621-D269-D94F-A6EC-4925E6857263}" type="presOf" srcId="{E040ED4E-D72A-9C42-AC23-336052BF910A}" destId="{797DB442-E2A0-7346-82B7-DFB464321073}" srcOrd="0" destOrd="0" presId="urn:microsoft.com/office/officeart/2005/8/layout/vProcess5"/>
    <dgm:cxn modelId="{9FF8EE7C-97D3-5D43-95FA-933D90D2640F}" type="presOf" srcId="{B6B4131B-1598-F24B-BE82-B559B2DBA840}" destId="{B994FCF3-A6E8-E640-AE39-BDEF53150ABC}" srcOrd="0" destOrd="0" presId="urn:microsoft.com/office/officeart/2005/8/layout/vProcess5"/>
    <dgm:cxn modelId="{D59A8EB7-37AE-394C-86CB-A92DBFC984B6}" type="presOf" srcId="{EABF3320-D3B7-7F43-848B-77FEFB32B836}" destId="{5CAE6986-343B-4140-845F-BEB6BDC00EBE}" srcOrd="0" destOrd="0" presId="urn:microsoft.com/office/officeart/2005/8/layout/vProcess5"/>
    <dgm:cxn modelId="{52BD272B-E904-E74F-AD93-ACA613C8A64D}" type="presOf" srcId="{EABF3320-D3B7-7F43-848B-77FEFB32B836}" destId="{F31CC95C-F37F-4146-BB62-C245D70B6AC6}" srcOrd="1" destOrd="0" presId="urn:microsoft.com/office/officeart/2005/8/layout/vProcess5"/>
    <dgm:cxn modelId="{14B6F1C4-119E-6344-861C-BFE4D8A49178}" type="presOf" srcId="{95387782-D3AA-6C49-8D68-E3D74CADABD9}" destId="{BB317666-201F-D940-AF26-F4D438329F8E}" srcOrd="0" destOrd="0" presId="urn:microsoft.com/office/officeart/2005/8/layout/vProcess5"/>
    <dgm:cxn modelId="{9F47A057-9559-AB4D-8EBC-A857F0984D9E}" srcId="{02BA99C6-B305-CC4B-8FA8-D88AF6C52E2F}" destId="{704DFEC1-4C25-A944-8673-F10B8D0FE0CA}" srcOrd="0" destOrd="0" parTransId="{93D43F30-F1B0-764C-8A2F-8166B1249027}" sibTransId="{B6B4131B-1598-F24B-BE82-B559B2DBA840}"/>
    <dgm:cxn modelId="{9F88B37D-A17E-7745-A8EA-AD691B486AF7}" type="presOf" srcId="{95387782-D3AA-6C49-8D68-E3D74CADABD9}" destId="{F45194A6-BD75-2E44-A24F-1182CD539AD4}" srcOrd="1" destOrd="0" presId="urn:microsoft.com/office/officeart/2005/8/layout/vProcess5"/>
    <dgm:cxn modelId="{F8E84136-E379-D645-995E-B3B94965D278}" type="presOf" srcId="{704DFEC1-4C25-A944-8673-F10B8D0FE0CA}" destId="{BEAE83FB-C42F-4E43-AD01-7DCC35942CF7}" srcOrd="1" destOrd="0" presId="urn:microsoft.com/office/officeart/2005/8/layout/vProcess5"/>
    <dgm:cxn modelId="{65CBC11D-2EF3-8E47-87F5-D2D85815F117}" type="presOf" srcId="{02BA99C6-B305-CC4B-8FA8-D88AF6C52E2F}" destId="{3F422C15-1954-F346-A68B-221CE366E881}" srcOrd="0" destOrd="0" presId="urn:microsoft.com/office/officeart/2005/8/layout/vProcess5"/>
    <dgm:cxn modelId="{EAA495D7-8FC0-2C46-B1FA-13E91D8D9CFB}" type="presOf" srcId="{704DFEC1-4C25-A944-8673-F10B8D0FE0CA}" destId="{3E030906-21F9-7044-A8D6-7F8E938EE6DA}" srcOrd="0" destOrd="0" presId="urn:microsoft.com/office/officeart/2005/8/layout/vProcess5"/>
    <dgm:cxn modelId="{4B5A077A-A4E5-604B-9249-D2461FE01AD4}" srcId="{02BA99C6-B305-CC4B-8FA8-D88AF6C52E2F}" destId="{95387782-D3AA-6C49-8D68-E3D74CADABD9}" srcOrd="2" destOrd="0" parTransId="{ECA96027-79F0-AE43-8089-FBE4ED48C2F6}" sibTransId="{8D63FFDF-FA78-5A40-944C-396FDF7D76D3}"/>
    <dgm:cxn modelId="{BDEF0B34-FECF-634E-8718-5441A8087A77}" type="presParOf" srcId="{3F422C15-1954-F346-A68B-221CE366E881}" destId="{DA174A50-91FC-F144-8642-5A44397E7994}" srcOrd="0" destOrd="0" presId="urn:microsoft.com/office/officeart/2005/8/layout/vProcess5"/>
    <dgm:cxn modelId="{F387BE52-2727-C24E-A395-10D9387397B4}" type="presParOf" srcId="{3F422C15-1954-F346-A68B-221CE366E881}" destId="{3E030906-21F9-7044-A8D6-7F8E938EE6DA}" srcOrd="1" destOrd="0" presId="urn:microsoft.com/office/officeart/2005/8/layout/vProcess5"/>
    <dgm:cxn modelId="{61DF2E6F-E131-5E41-8C06-75F3953FB84F}" type="presParOf" srcId="{3F422C15-1954-F346-A68B-221CE366E881}" destId="{5CAE6986-343B-4140-845F-BEB6BDC00EBE}" srcOrd="2" destOrd="0" presId="urn:microsoft.com/office/officeart/2005/8/layout/vProcess5"/>
    <dgm:cxn modelId="{9471F642-9BA8-3E40-B744-918AB3DFB543}" type="presParOf" srcId="{3F422C15-1954-F346-A68B-221CE366E881}" destId="{BB317666-201F-D940-AF26-F4D438329F8E}" srcOrd="3" destOrd="0" presId="urn:microsoft.com/office/officeart/2005/8/layout/vProcess5"/>
    <dgm:cxn modelId="{0F2A9B2F-3DC1-DF49-9620-E50977AD592E}" type="presParOf" srcId="{3F422C15-1954-F346-A68B-221CE366E881}" destId="{B994FCF3-A6E8-E640-AE39-BDEF53150ABC}" srcOrd="4" destOrd="0" presId="urn:microsoft.com/office/officeart/2005/8/layout/vProcess5"/>
    <dgm:cxn modelId="{27DBEC54-4741-6744-B249-9D11A75BAF2A}" type="presParOf" srcId="{3F422C15-1954-F346-A68B-221CE366E881}" destId="{797DB442-E2A0-7346-82B7-DFB464321073}" srcOrd="5" destOrd="0" presId="urn:microsoft.com/office/officeart/2005/8/layout/vProcess5"/>
    <dgm:cxn modelId="{E086B0C3-E95B-4D42-9E3A-2BAFB8BBDBC2}" type="presParOf" srcId="{3F422C15-1954-F346-A68B-221CE366E881}" destId="{BEAE83FB-C42F-4E43-AD01-7DCC35942CF7}" srcOrd="6" destOrd="0" presId="urn:microsoft.com/office/officeart/2005/8/layout/vProcess5"/>
    <dgm:cxn modelId="{5DCC88A9-6E2B-5C46-B09A-895F41B52309}" type="presParOf" srcId="{3F422C15-1954-F346-A68B-221CE366E881}" destId="{F31CC95C-F37F-4146-BB62-C245D70B6AC6}" srcOrd="7" destOrd="0" presId="urn:microsoft.com/office/officeart/2005/8/layout/vProcess5"/>
    <dgm:cxn modelId="{E773D0DC-8085-5047-8745-6C357184F26B}" type="presParOf" srcId="{3F422C15-1954-F346-A68B-221CE366E881}" destId="{F45194A6-BD75-2E44-A24F-1182CD539AD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198361-32F3-B445-96B1-2792CAFD475E}" type="doc">
      <dgm:prSet loTypeId="urn:microsoft.com/office/officeart/2005/8/layout/default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DC40400-65A9-A348-B6CA-609FB12D902F}">
      <dgm:prSet phldrT="[Text]"/>
      <dgm:spPr/>
      <dgm:t>
        <a:bodyPr/>
        <a:lstStyle/>
        <a:p>
          <a:r>
            <a:rPr lang="en-US" dirty="0" smtClean="0"/>
            <a:t>Sistema de </a:t>
          </a:r>
          <a:r>
            <a:rPr lang="en-US" dirty="0" err="1" smtClean="0"/>
            <a:t>construcción</a:t>
          </a:r>
          <a:r>
            <a:rPr lang="en-US" dirty="0" smtClean="0"/>
            <a:t> </a:t>
          </a:r>
          <a:r>
            <a:rPr lang="en-US" dirty="0" err="1" smtClean="0"/>
            <a:t>automatizado</a:t>
          </a:r>
          <a:r>
            <a:rPr lang="en-US" dirty="0" smtClean="0"/>
            <a:t> </a:t>
          </a:r>
          <a:r>
            <a:rPr lang="en-US" dirty="0" err="1" smtClean="0"/>
            <a:t>llamado</a:t>
          </a:r>
          <a:r>
            <a:rPr lang="en-US" dirty="0" smtClean="0"/>
            <a:t> </a:t>
          </a:r>
          <a:r>
            <a:rPr lang="en-US" dirty="0" err="1" smtClean="0"/>
            <a:t>Gradle</a:t>
          </a:r>
          <a:r>
            <a:rPr lang="en-US" dirty="0" smtClean="0"/>
            <a:t>. </a:t>
          </a:r>
          <a:r>
            <a:rPr lang="en-US" dirty="0" err="1" smtClean="0"/>
            <a:t>Esta</a:t>
          </a:r>
          <a:r>
            <a:rPr lang="en-US" dirty="0" smtClean="0"/>
            <a:t> </a:t>
          </a:r>
          <a:r>
            <a:rPr lang="en-US" dirty="0" err="1" smtClean="0"/>
            <a:t>herramienta</a:t>
          </a:r>
          <a:r>
            <a:rPr lang="en-US" dirty="0" smtClean="0"/>
            <a:t> </a:t>
          </a:r>
          <a:r>
            <a:rPr lang="en-US" dirty="0" err="1" smtClean="0"/>
            <a:t>emplea</a:t>
          </a:r>
          <a:r>
            <a:rPr lang="en-US" dirty="0" smtClean="0"/>
            <a:t> el Java compiler para </a:t>
          </a:r>
          <a:r>
            <a:rPr lang="en-US" dirty="0" err="1" smtClean="0"/>
            <a:t>programar</a:t>
          </a:r>
          <a:r>
            <a:rPr lang="en-US" dirty="0" smtClean="0"/>
            <a:t> </a:t>
          </a:r>
          <a:r>
            <a:rPr lang="en-US" dirty="0" err="1" smtClean="0"/>
            <a:t>mediante</a:t>
          </a:r>
          <a:r>
            <a:rPr lang="en-US" dirty="0" smtClean="0"/>
            <a:t> "Scripting" </a:t>
          </a:r>
          <a:endParaRPr lang="en-US" dirty="0"/>
        </a:p>
      </dgm:t>
    </dgm:pt>
    <dgm:pt modelId="{AFE3CCF2-52F1-EB4D-82F3-D05E590EF57F}" type="parTrans" cxnId="{DFA4DFEC-CD6C-EB45-8D4F-A6191813C3D1}">
      <dgm:prSet/>
      <dgm:spPr/>
      <dgm:t>
        <a:bodyPr/>
        <a:lstStyle/>
        <a:p>
          <a:endParaRPr lang="en-US"/>
        </a:p>
      </dgm:t>
    </dgm:pt>
    <dgm:pt modelId="{5C93FC58-0FD8-884E-8C57-C6D9C637A6D7}" type="sibTrans" cxnId="{DFA4DFEC-CD6C-EB45-8D4F-A6191813C3D1}">
      <dgm:prSet/>
      <dgm:spPr/>
      <dgm:t>
        <a:bodyPr/>
        <a:lstStyle/>
        <a:p>
          <a:endParaRPr lang="en-US"/>
        </a:p>
      </dgm:t>
    </dgm:pt>
    <dgm:pt modelId="{34BF7A0B-BB6E-8648-BF46-CC5DF27EEAFF}">
      <dgm:prSet phldrT="[Text]"/>
      <dgm:spPr/>
      <dgm:t>
        <a:bodyPr/>
        <a:lstStyle/>
        <a:p>
          <a:r>
            <a:rPr lang="en-US" dirty="0" smtClean="0"/>
            <a:t>Java </a:t>
          </a:r>
          <a:r>
            <a:rPr lang="en-US" dirty="0" err="1" smtClean="0"/>
            <a:t>lenguaje</a:t>
          </a:r>
          <a:r>
            <a:rPr lang="en-US" dirty="0" smtClean="0"/>
            <a:t> de </a:t>
          </a:r>
          <a:r>
            <a:rPr lang="en-US" dirty="0" err="1" smtClean="0"/>
            <a:t>desarrollo</a:t>
          </a:r>
          <a:r>
            <a:rPr lang="en-US" dirty="0" smtClean="0"/>
            <a:t> y el </a:t>
          </a:r>
          <a:r>
            <a:rPr lang="en-US" dirty="0" err="1" smtClean="0"/>
            <a:t>metalenguage</a:t>
          </a:r>
          <a:r>
            <a:rPr lang="en-US" dirty="0" smtClean="0"/>
            <a:t> XML para el </a:t>
          </a:r>
          <a:r>
            <a:rPr lang="en-US" dirty="0" err="1" smtClean="0"/>
            <a:t>diseño</a:t>
          </a:r>
          <a:r>
            <a:rPr lang="en-US" dirty="0" smtClean="0"/>
            <a:t> a </a:t>
          </a:r>
          <a:r>
            <a:rPr lang="en-US" dirty="0" err="1" smtClean="0"/>
            <a:t>través</a:t>
          </a:r>
          <a:r>
            <a:rPr lang="en-US" dirty="0" smtClean="0"/>
            <a:t> de Parsing</a:t>
          </a:r>
          <a:endParaRPr lang="en-US" dirty="0"/>
        </a:p>
      </dgm:t>
    </dgm:pt>
    <dgm:pt modelId="{261DE121-EAAF-AE4A-A7AA-3C75EF3B4615}" type="parTrans" cxnId="{37F1A001-1E16-9943-A8EA-91B9D5805C71}">
      <dgm:prSet/>
      <dgm:spPr/>
      <dgm:t>
        <a:bodyPr/>
        <a:lstStyle/>
        <a:p>
          <a:endParaRPr lang="en-US"/>
        </a:p>
      </dgm:t>
    </dgm:pt>
    <dgm:pt modelId="{4C82B861-FA9E-EB4B-A2CE-43C90B99061F}" type="sibTrans" cxnId="{37F1A001-1E16-9943-A8EA-91B9D5805C71}">
      <dgm:prSet/>
      <dgm:spPr/>
      <dgm:t>
        <a:bodyPr/>
        <a:lstStyle/>
        <a:p>
          <a:endParaRPr lang="en-US"/>
        </a:p>
      </dgm:t>
    </dgm:pt>
    <dgm:pt modelId="{3466F7A1-01B2-0646-8B13-AE3E94C2992C}" type="pres">
      <dgm:prSet presAssocID="{EB198361-32F3-B445-96B1-2792CAFD475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89302A-B4E3-3340-8295-998201550720}" type="pres">
      <dgm:prSet presAssocID="{8DC40400-65A9-A348-B6CA-609FB12D902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ACAFD8-2C62-C64F-9B7E-3B8D0AD39C73}" type="pres">
      <dgm:prSet presAssocID="{5C93FC58-0FD8-884E-8C57-C6D9C637A6D7}" presName="sibTrans" presStyleCnt="0"/>
      <dgm:spPr/>
    </dgm:pt>
    <dgm:pt modelId="{5D34E771-36EC-5148-A6AE-FA67FC8FB860}" type="pres">
      <dgm:prSet presAssocID="{34BF7A0B-BB6E-8648-BF46-CC5DF27EEAFF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012EA8-019E-B545-94AE-3FEA7E0E393A}" type="presOf" srcId="{34BF7A0B-BB6E-8648-BF46-CC5DF27EEAFF}" destId="{5D34E771-36EC-5148-A6AE-FA67FC8FB860}" srcOrd="0" destOrd="0" presId="urn:microsoft.com/office/officeart/2005/8/layout/default"/>
    <dgm:cxn modelId="{08BDC161-6985-BC42-9704-4CC3CACA9951}" type="presOf" srcId="{8DC40400-65A9-A348-B6CA-609FB12D902F}" destId="{4489302A-B4E3-3340-8295-998201550720}" srcOrd="0" destOrd="0" presId="urn:microsoft.com/office/officeart/2005/8/layout/default"/>
    <dgm:cxn modelId="{37F1A001-1E16-9943-A8EA-91B9D5805C71}" srcId="{EB198361-32F3-B445-96B1-2792CAFD475E}" destId="{34BF7A0B-BB6E-8648-BF46-CC5DF27EEAFF}" srcOrd="1" destOrd="0" parTransId="{261DE121-EAAF-AE4A-A7AA-3C75EF3B4615}" sibTransId="{4C82B861-FA9E-EB4B-A2CE-43C90B99061F}"/>
    <dgm:cxn modelId="{B2023ECB-DF6E-7C47-95B4-0F865FDF61BF}" type="presOf" srcId="{EB198361-32F3-B445-96B1-2792CAFD475E}" destId="{3466F7A1-01B2-0646-8B13-AE3E94C2992C}" srcOrd="0" destOrd="0" presId="urn:microsoft.com/office/officeart/2005/8/layout/default"/>
    <dgm:cxn modelId="{DFA4DFEC-CD6C-EB45-8D4F-A6191813C3D1}" srcId="{EB198361-32F3-B445-96B1-2792CAFD475E}" destId="{8DC40400-65A9-A348-B6CA-609FB12D902F}" srcOrd="0" destOrd="0" parTransId="{AFE3CCF2-52F1-EB4D-82F3-D05E590EF57F}" sibTransId="{5C93FC58-0FD8-884E-8C57-C6D9C637A6D7}"/>
    <dgm:cxn modelId="{6D1BC15E-1C08-B440-814E-AF486CA091ED}" type="presParOf" srcId="{3466F7A1-01B2-0646-8B13-AE3E94C2992C}" destId="{4489302A-B4E3-3340-8295-998201550720}" srcOrd="0" destOrd="0" presId="urn:microsoft.com/office/officeart/2005/8/layout/default"/>
    <dgm:cxn modelId="{89854E7A-A928-C144-A967-CF7284304DF0}" type="presParOf" srcId="{3466F7A1-01B2-0646-8B13-AE3E94C2992C}" destId="{9AACAFD8-2C62-C64F-9B7E-3B8D0AD39C73}" srcOrd="1" destOrd="0" presId="urn:microsoft.com/office/officeart/2005/8/layout/default"/>
    <dgm:cxn modelId="{D955D168-BBD5-FC47-958C-DD7CCE1D597B}" type="presParOf" srcId="{3466F7A1-01B2-0646-8B13-AE3E94C2992C}" destId="{5D34E771-36EC-5148-A6AE-FA67FC8FB86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30906-21F9-7044-A8D6-7F8E938EE6DA}">
      <dsp:nvSpPr>
        <dsp:cNvPr id="0" name=""/>
        <dsp:cNvSpPr/>
      </dsp:nvSpPr>
      <dsp:spPr>
        <a:xfrm>
          <a:off x="0" y="0"/>
          <a:ext cx="4057101" cy="823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Android SDK(Software Development kit)</a:t>
          </a:r>
          <a:endParaRPr lang="en-US" sz="2100" kern="1200" dirty="0"/>
        </a:p>
      </dsp:txBody>
      <dsp:txXfrm>
        <a:off x="24123" y="24123"/>
        <a:ext cx="3168342" cy="775382"/>
      </dsp:txXfrm>
    </dsp:sp>
    <dsp:sp modelId="{5CAE6986-343B-4140-845F-BEB6BDC00EBE}">
      <dsp:nvSpPr>
        <dsp:cNvPr id="0" name=""/>
        <dsp:cNvSpPr/>
      </dsp:nvSpPr>
      <dsp:spPr>
        <a:xfrm>
          <a:off x="357979" y="960900"/>
          <a:ext cx="4057101" cy="823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Android Studio</a:t>
          </a:r>
          <a:endParaRPr lang="en-US" sz="2100" kern="1200" dirty="0"/>
        </a:p>
      </dsp:txBody>
      <dsp:txXfrm>
        <a:off x="382102" y="985023"/>
        <a:ext cx="3115517" cy="775382"/>
      </dsp:txXfrm>
    </dsp:sp>
    <dsp:sp modelId="{BB317666-201F-D940-AF26-F4D438329F8E}">
      <dsp:nvSpPr>
        <dsp:cNvPr id="0" name=""/>
        <dsp:cNvSpPr/>
      </dsp:nvSpPr>
      <dsp:spPr>
        <a:xfrm>
          <a:off x="715959" y="1921800"/>
          <a:ext cx="4057101" cy="823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JDK</a:t>
          </a:r>
          <a:endParaRPr lang="en-US" sz="2100" kern="1200" dirty="0"/>
        </a:p>
      </dsp:txBody>
      <dsp:txXfrm>
        <a:off x="740082" y="1945923"/>
        <a:ext cx="3115517" cy="775382"/>
      </dsp:txXfrm>
    </dsp:sp>
    <dsp:sp modelId="{B994FCF3-A6E8-E640-AE39-BDEF53150ABC}">
      <dsp:nvSpPr>
        <dsp:cNvPr id="0" name=""/>
        <dsp:cNvSpPr/>
      </dsp:nvSpPr>
      <dsp:spPr>
        <a:xfrm>
          <a:off x="3521743" y="624585"/>
          <a:ext cx="535358" cy="53535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3642199" y="624585"/>
        <a:ext cx="294446" cy="402857"/>
      </dsp:txXfrm>
    </dsp:sp>
    <dsp:sp modelId="{797DB442-E2A0-7346-82B7-DFB464321073}">
      <dsp:nvSpPr>
        <dsp:cNvPr id="0" name=""/>
        <dsp:cNvSpPr/>
      </dsp:nvSpPr>
      <dsp:spPr>
        <a:xfrm>
          <a:off x="3879722" y="1579994"/>
          <a:ext cx="535358" cy="53535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10861924"/>
            <a:satOff val="-51245"/>
            <a:lumOff val="-1851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10861924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4000178" y="1579994"/>
        <a:ext cx="294446" cy="4028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9302A-B4E3-3340-8295-998201550720}">
      <dsp:nvSpPr>
        <dsp:cNvPr id="0" name=""/>
        <dsp:cNvSpPr/>
      </dsp:nvSpPr>
      <dsp:spPr>
        <a:xfrm>
          <a:off x="316785" y="1517"/>
          <a:ext cx="1993055" cy="11958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Sistema de </a:t>
          </a:r>
          <a:r>
            <a:rPr lang="en-US" sz="1300" kern="1200" dirty="0" err="1" smtClean="0"/>
            <a:t>construcción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automatizado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llamado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Gradle</a:t>
          </a:r>
          <a:r>
            <a:rPr lang="en-US" sz="1300" kern="1200" dirty="0" smtClean="0"/>
            <a:t>. </a:t>
          </a:r>
          <a:r>
            <a:rPr lang="en-US" sz="1300" kern="1200" dirty="0" err="1" smtClean="0"/>
            <a:t>Esta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herramienta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emplea</a:t>
          </a:r>
          <a:r>
            <a:rPr lang="en-US" sz="1300" kern="1200" dirty="0" smtClean="0"/>
            <a:t> el Java compiler para </a:t>
          </a:r>
          <a:r>
            <a:rPr lang="en-US" sz="1300" kern="1200" dirty="0" err="1" smtClean="0"/>
            <a:t>programar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mediante</a:t>
          </a:r>
          <a:r>
            <a:rPr lang="en-US" sz="1300" kern="1200" dirty="0" smtClean="0"/>
            <a:t> "Scripting" </a:t>
          </a:r>
          <a:endParaRPr lang="en-US" sz="1300" kern="1200" dirty="0"/>
        </a:p>
      </dsp:txBody>
      <dsp:txXfrm>
        <a:off x="316785" y="1517"/>
        <a:ext cx="1993055" cy="1195833"/>
      </dsp:txXfrm>
    </dsp:sp>
    <dsp:sp modelId="{5D34E771-36EC-5148-A6AE-FA67FC8FB860}">
      <dsp:nvSpPr>
        <dsp:cNvPr id="0" name=""/>
        <dsp:cNvSpPr/>
      </dsp:nvSpPr>
      <dsp:spPr>
        <a:xfrm>
          <a:off x="316785" y="1396656"/>
          <a:ext cx="1993055" cy="119583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Java </a:t>
          </a:r>
          <a:r>
            <a:rPr lang="en-US" sz="1300" kern="1200" dirty="0" err="1" smtClean="0"/>
            <a:t>lenguaje</a:t>
          </a:r>
          <a:r>
            <a:rPr lang="en-US" sz="1300" kern="1200" dirty="0" smtClean="0"/>
            <a:t> de </a:t>
          </a:r>
          <a:r>
            <a:rPr lang="en-US" sz="1300" kern="1200" dirty="0" err="1" smtClean="0"/>
            <a:t>desarrollo</a:t>
          </a:r>
          <a:r>
            <a:rPr lang="en-US" sz="1300" kern="1200" dirty="0" smtClean="0"/>
            <a:t> y el </a:t>
          </a:r>
          <a:r>
            <a:rPr lang="en-US" sz="1300" kern="1200" dirty="0" err="1" smtClean="0"/>
            <a:t>metalenguage</a:t>
          </a:r>
          <a:r>
            <a:rPr lang="en-US" sz="1300" kern="1200" dirty="0" smtClean="0"/>
            <a:t> XML para el </a:t>
          </a:r>
          <a:r>
            <a:rPr lang="en-US" sz="1300" kern="1200" dirty="0" err="1" smtClean="0"/>
            <a:t>diseño</a:t>
          </a:r>
          <a:r>
            <a:rPr lang="en-US" sz="1300" kern="1200" dirty="0" smtClean="0"/>
            <a:t> a </a:t>
          </a:r>
          <a:r>
            <a:rPr lang="en-US" sz="1300" kern="1200" dirty="0" err="1" smtClean="0"/>
            <a:t>través</a:t>
          </a:r>
          <a:r>
            <a:rPr lang="en-US" sz="1300" kern="1200" dirty="0" smtClean="0"/>
            <a:t> de Parsing</a:t>
          </a:r>
          <a:endParaRPr lang="en-US" sz="1300" kern="1200" dirty="0"/>
        </a:p>
      </dsp:txBody>
      <dsp:txXfrm>
        <a:off x="316785" y="1396656"/>
        <a:ext cx="1993055" cy="11958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0E0DA-6A85-4246-B31E-2030DA4273D3}" type="datetimeFigureOut">
              <a:rPr lang="en-US" smtClean="0"/>
              <a:t>1/27/17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AD4F1-4D55-244A-B19E-6885E6501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1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8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13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90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0AC2A-FA58-3142-A7A1-85D7F358974F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7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3474"/>
            <a:ext cx="12191999" cy="55345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012" y="259881"/>
            <a:ext cx="4872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ANDROID COURSE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39683" y="1819175"/>
            <a:ext cx="5652317" cy="584775"/>
          </a:xfrm>
          <a:prstGeom prst="rect">
            <a:avLst/>
          </a:prstGeom>
          <a:solidFill>
            <a:srgbClr val="92D050"/>
          </a:solidFill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chemeClr val="bg1"/>
                </a:solidFill>
              </a:rPr>
              <a:t>Alejandro.uribe@yuxiglobal.com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39683" y="2607263"/>
            <a:ext cx="5652316" cy="584775"/>
          </a:xfrm>
          <a:prstGeom prst="rect">
            <a:avLst/>
          </a:prstGeom>
          <a:solidFill>
            <a:srgbClr val="92D050"/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Github</a:t>
            </a:r>
            <a:r>
              <a:rPr lang="en-US" sz="3200" dirty="0" smtClean="0">
                <a:solidFill>
                  <a:schemeClr val="bg1"/>
                </a:solidFill>
              </a:rPr>
              <a:t> -&gt; @</a:t>
            </a:r>
            <a:r>
              <a:rPr lang="en-US" sz="3200" dirty="0" err="1" smtClean="0">
                <a:solidFill>
                  <a:schemeClr val="bg1"/>
                </a:solidFill>
              </a:rPr>
              <a:t>alejouribesanchez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85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3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788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7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504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84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07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27" y="0"/>
            <a:ext cx="11119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42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93157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0" y="2470150"/>
            <a:ext cx="47752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60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12075887" cy="62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8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9" y="1916792"/>
            <a:ext cx="11828236" cy="319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3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232" y="1123527"/>
            <a:ext cx="664953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9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4354"/>
          <a:stretch/>
        </p:blipFill>
        <p:spPr>
          <a:xfrm>
            <a:off x="0" y="0"/>
            <a:ext cx="5099558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558" y="1211335"/>
            <a:ext cx="7092442" cy="466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3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73605"/>
          <a:stretch/>
        </p:blipFill>
        <p:spPr>
          <a:xfrm>
            <a:off x="0" y="0"/>
            <a:ext cx="5572367" cy="68524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274" b="67075"/>
          <a:stretch/>
        </p:blipFill>
        <p:spPr>
          <a:xfrm>
            <a:off x="5580257" y="2285998"/>
            <a:ext cx="6611743" cy="204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2587" b="41605"/>
          <a:stretch/>
        </p:blipFill>
        <p:spPr>
          <a:xfrm>
            <a:off x="0" y="-1"/>
            <a:ext cx="5715000" cy="68715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8271" b="28642"/>
          <a:stretch/>
        </p:blipFill>
        <p:spPr>
          <a:xfrm>
            <a:off x="5630332" y="1528958"/>
            <a:ext cx="6477001" cy="394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7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1565" b="3596"/>
          <a:stretch/>
        </p:blipFill>
        <p:spPr>
          <a:xfrm>
            <a:off x="0" y="-48279"/>
            <a:ext cx="5967663" cy="6906279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5226438"/>
              </p:ext>
            </p:extLst>
          </p:nvPr>
        </p:nvGraphicFramePr>
        <p:xfrm>
          <a:off x="6661752" y="758167"/>
          <a:ext cx="4773061" cy="2745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23745353"/>
              </p:ext>
            </p:extLst>
          </p:nvPr>
        </p:nvGraphicFramePr>
        <p:xfrm>
          <a:off x="7768657" y="3917482"/>
          <a:ext cx="2626627" cy="2594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54669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4331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16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65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1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77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440" r="1" b="7739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074568" y="2666198"/>
            <a:ext cx="3898231" cy="132343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AVD (ANDROID VIRTUAL DEVICE)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907</TotalTime>
  <Words>58</Words>
  <Application>Microsoft Macintosh PowerPoint</Application>
  <PresentationFormat>Widescreen</PresentationFormat>
  <Paragraphs>12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Uribe</dc:creator>
  <cp:lastModifiedBy>Alejandro Uribe</cp:lastModifiedBy>
  <cp:revision>25</cp:revision>
  <dcterms:created xsi:type="dcterms:W3CDTF">2017-01-25T13:10:32Z</dcterms:created>
  <dcterms:modified xsi:type="dcterms:W3CDTF">2017-01-27T20:24:39Z</dcterms:modified>
</cp:coreProperties>
</file>